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  <p:sldId id="265" r:id="rId3"/>
    <p:sldId id="272" r:id="rId4"/>
    <p:sldId id="277" r:id="rId5"/>
    <p:sldId id="284" r:id="rId6"/>
    <p:sldId id="290" r:id="rId7"/>
    <p:sldId id="296" r:id="rId8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20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7059F-238A-E960-68DD-596D2D22D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7C734-7316-67E7-ABF1-E4EBB951A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20104-0ABA-D544-6547-4901EF33F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326F-F055-44EC-9DB6-B4A6827292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1818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8891D-4657-93BC-37B9-90ED56B62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3E779-6653-59E3-DB24-4949D6BE6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0D43-F585-7E48-BED9-D66BBC466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18312-B1F3-4533-90B6-83590B5846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38206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07D20-AA1E-CA21-E106-CD3B620FE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B4405-BEDC-63B7-CE77-58D05CAAF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19695-47D3-0472-E170-B234521FB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442FE-93DD-4959-8478-E857ED6A73B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9853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3B9B91-E8DE-A549-D61E-6ADF7E7FF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E60AB-2537-1814-0F20-99A675020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E3D8AB-EEC5-CF29-4B5D-5AFF21627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4D884-2B55-4D2F-A1B1-EB793ECB27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56196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551D7-6F07-16EE-0C1B-01264E0C7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F3D1F-5590-C880-0E58-7CDB970BD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0D5562-AA4A-41C0-5E83-462CC27EB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DD4C8-4F06-44C6-9AB6-3B726E4425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453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4C363A-B1F6-0933-207B-52A16D080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AE1D0E-DA44-DFFD-AC8D-C2FD31F00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0D3CA9-F9F8-EFDF-BF14-90CCBB514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92D50-79D5-4582-9B39-0061E08D45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86489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966C477-172A-BEBB-FAEE-65DFE3C5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812C8BE-0C17-563C-163B-4D65C7315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206283F-0811-A86A-D30D-511932C9E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3060B-55A6-4665-A131-7ABB0FE318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90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89B772A-00C4-1930-0892-F67AF5C8D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B363298-53A7-A97A-556E-4A0BB33D4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78D3E95-42D9-B93F-CD96-89742DC90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B69AE-8928-4D23-A5AD-2074B50208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0077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D6A2023-5298-BC0C-93E1-20F0A1FFE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8259633-9106-99C7-96B0-46F1970E2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FE3E54B-F7D0-93A5-B6E5-AB28CF88F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BC570-A184-46D4-8E77-6D36B3155A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13734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7869AC-7029-8F5E-5843-F793828FC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55F0A2-C19E-AECD-5999-E8A255D36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9458F3-9D8F-B1EF-A24F-4F65997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BE80E-6E08-46AD-82FD-5A8CE4811F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2779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0B283C-226E-48F9-B772-C63E210C3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432F00-7BAA-A586-7366-CACE9A71A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EFB478-DE74-5B8E-3185-DAC6008CD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301ED-ADF3-4C18-AFEE-CCDDE2E6F8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7865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9682EB4-9352-B351-7146-29793AD33A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1BA43FE-5EB2-06E1-F8B7-718FD91715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DBEDD-1223-69AB-D971-1C8B7DC053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1473E-A19D-1E3A-D032-7A51DE5F9C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33AB2D-13A3-F8E2-119E-BCBA30DBC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C9C24B-0DFE-4D81-90D3-B027A4FAC4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A01A428-2FF4-5177-D7D0-B2E4C004C1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00263" y="1341438"/>
            <a:ext cx="7991475" cy="33909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See, amid the winter's snow,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Born for us on earth below,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See the Lamb of God appears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Promised from eternal years.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68F47F5-85B9-E22B-043F-3408A7B3F1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52650" y="1252538"/>
            <a:ext cx="7886700" cy="4352925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Hail, thou ever blessèd morn!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Hail, redemption's happy dawn!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Sing through all Jerusalem: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Christ is born in Bethlehem.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BD65AC4A-3364-41B1-C0C8-6455375995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5188" y="1371600"/>
            <a:ext cx="7991475" cy="4114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Say, ye holy shepherds, say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What your joyful news today;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Wherefore have ye left your sheep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On the lonely mountain steep?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966D8858-3AAA-F88C-51C4-B3749CC66B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1484313"/>
            <a:ext cx="8062913" cy="4114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800"/>
              <a:t>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As we watched at dead of night,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Lo, we saw a wondrous light;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Angels singing peace on earth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Told us of a Saviour's birth.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80A2FCE-CC23-A7DE-CD2A-CCCEBFB7E9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5188" y="1196975"/>
            <a:ext cx="8134350" cy="4114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8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Hail, thou ever blessèd morn!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Hail, redemption's happy dawn!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Sing through all Jerusalem: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Christ is born in Bethlehem.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27ACEF7F-7629-1CDA-4D2F-DD0121F6AF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44725" y="1125538"/>
            <a:ext cx="7702550" cy="3463925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400"/>
              <a:t>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Sacred Infant, all divine,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What a tender love was thine,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Thus to come from highest bliss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Down to such a world as this!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9F6BD92E-D433-C907-5991-5E573CD2AD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412875"/>
            <a:ext cx="8458200" cy="34559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Teach, O teach us, holy Child,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thy face so meek and mild,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Teach us to resemble thee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thy sweet humility.</a:t>
            </a:r>
            <a:endParaRPr lang="en-US" altLang="en-US" sz="4000"/>
          </a:p>
        </p:txBody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73217DE6-9228-A980-6EB7-FF9704B82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3" y="5732463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rgbClr val="717171"/>
                </a:solidFill>
                <a:latin typeface="akagi_probook"/>
              </a:rPr>
              <a:t>CCLI Song # 260784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rgbClr val="717171"/>
                </a:solidFill>
                <a:latin typeface="akagi_probook"/>
              </a:rPr>
              <a:t>Edward Caswall | John Goss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solidFill>
                  <a:srgbClr val="717171"/>
                </a:solidFill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solidFill>
                  <a:srgbClr val="717171"/>
                </a:solidFill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solidFill>
                  <a:srgbClr val="717171"/>
                </a:solidFill>
                <a:latin typeface="akagi_probook"/>
              </a:rPr>
              <a:t>For use solely with the SongSelect® </a:t>
            </a:r>
            <a:r>
              <a:rPr lang="en-AU" altLang="en-US" sz="1000" i="1">
                <a:solidFill>
                  <a:srgbClr val="00A3E0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solidFill>
                  <a:srgbClr val="717171"/>
                </a:solidFill>
                <a:latin typeface="akagi_probook"/>
              </a:rPr>
              <a:t>. All rights reserved. </a:t>
            </a:r>
            <a:r>
              <a:rPr lang="en-AU" altLang="en-US" sz="1000" i="1">
                <a:solidFill>
                  <a:srgbClr val="00A3E0"/>
                </a:solidFill>
                <a:latin typeface="akagi_probook"/>
                <a:hlinkClick r:id="rId3"/>
              </a:rPr>
              <a:t>www.ccli.com</a:t>
            </a:r>
            <a:endParaRPr lang="en-AU" altLang="en-US" sz="1000" i="1">
              <a:solidFill>
                <a:srgbClr val="717171"/>
              </a:solidFill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rgbClr val="71717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227</Words>
  <Application>Microsoft Office PowerPoint</Application>
  <PresentationFormat>Widescreen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88.</dc:title>
  <dc:creator>E. Langley Smith</dc:creator>
  <cp:lastModifiedBy>Narelle Wheaton</cp:lastModifiedBy>
  <cp:revision>4</cp:revision>
  <dcterms:created xsi:type="dcterms:W3CDTF">2001-02-20T13:21:50Z</dcterms:created>
  <dcterms:modified xsi:type="dcterms:W3CDTF">2023-06-06T08:04:54Z</dcterms:modified>
</cp:coreProperties>
</file>